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a video series called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Forward</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three researchers predicted what they imagined would be reality in 2045</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可知，这些预言来自一个视频系列。故选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6533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would be possible according to Justin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Seeing robots in every industry.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Letting computers control all machines.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Using thoughts to control the environment.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Getting to work by self-driving or flying car.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215914" y="92597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4193223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 Justin Sanchez believes we’ll be at a point where we can control things simply by using our mind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可知，按照贾斯汀的观点，未来人们能用意念控制环境。故选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1203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mn-ea"/>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Stefanie’s imagination, future buildings will be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safer	B. larger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reusable	D. amazing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8028" y="925972"/>
            <a:ext cx="518091" cy="646331"/>
          </a:xfrm>
          <a:prstGeom prst="rect">
            <a:avLst/>
          </a:prstGeom>
        </p:spPr>
        <p:txBody>
          <a:bodyPr wrap="none">
            <a:spAutoFit/>
          </a:bodyPr>
          <a:lstStyle/>
          <a:p>
            <a:r>
              <a:rPr lang="en-US" altLang="zh-CN" sz="3600"/>
              <a:t>D</a:t>
            </a:r>
            <a:endParaRPr lang="zh-CN" altLang="en-US"/>
          </a:p>
        </p:txBody>
      </p:sp>
      <p:sp>
        <p:nvSpPr>
          <p:cNvPr id="4" name="内容占位符 1"/>
          <p:cNvSpPr txBox="1">
            <a:spLocks/>
          </p:cNvSpPr>
          <p:nvPr/>
        </p:nvSpPr>
        <p:spPr bwMode="auto">
          <a:xfrm>
            <a:off x="360854" y="399042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“We’ll be able to build things that are very strong but also lightweight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轻量型的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知，斯蒂芬妮认为未来建筑将会是令人惊异的。故选</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4418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give an example in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explain Pam’s idea.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describe an achievement.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show the importance of AI.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interest readers in future life.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866259" y="946224"/>
            <a:ext cx="6092015" cy="604314"/>
          </a:xfrm>
          <a:prstGeom prst="rect">
            <a:avLst/>
          </a:prstGeom>
        </p:spPr>
      </p:pic>
      <p:sp>
        <p:nvSpPr>
          <p:cNvPr id="4" name="矩形 3"/>
          <p:cNvSpPr/>
          <p:nvPr/>
        </p:nvSpPr>
        <p:spPr>
          <a:xfrm>
            <a:off x="1104091" y="925215"/>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76166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“control a machine just by pressing a button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按钮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or only saying some simple words”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可知，作者在最后一段举例是为了解释帕姆的观点。故选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1633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purpose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encourage us to look into the future.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share some predictions about the future.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introduce some famous experts in science.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show the importance of developing technology.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82838" y="963476"/>
            <a:ext cx="5274414" cy="595427"/>
          </a:xfrm>
          <a:prstGeom prst="rect">
            <a:avLst/>
          </a:prstGeom>
        </p:spPr>
      </p:pic>
      <p:sp>
        <p:nvSpPr>
          <p:cNvPr id="4" name="矩形 3"/>
          <p:cNvSpPr/>
          <p:nvPr/>
        </p:nvSpPr>
        <p:spPr>
          <a:xfrm>
            <a:off x="1131159" y="921198"/>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62657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推理判断题。通读全文尤其根据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scientists have even bigger ideas. In a video series called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Forward</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three researchers predicted what they imagined would be reality in 2045</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可知，本文的目的是分享科学家们对未来的一些预测。故选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1282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41785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541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39633"/>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Pam Melroy believes we’re going to find that we have a very different relationship with the machines around us.</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帕</a:t>
            </a:r>
            <a:r>
              <a:rPr lang="zh-CN" altLang="zh-CN">
                <a:latin typeface="Times New Roman" panose="02020603050405020304" pitchFamily="18" charset="0"/>
                <a:ea typeface="楷体" panose="02010609060101010101" pitchFamily="49" charset="-122"/>
                <a:cs typeface="Times New Roman" panose="02020603050405020304" pitchFamily="18" charset="0"/>
              </a:rPr>
              <a:t>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梅尔罗伊认为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我们会发现我们与周围的机器有着非常不同的关系。</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we’re going... </a:t>
            </a:r>
            <a:r>
              <a:rPr lang="zh-CN" altLang="zh-CN">
                <a:latin typeface="Times New Roman" panose="02020603050405020304" pitchFamily="18" charset="0"/>
                <a:ea typeface="宋体" panose="02010600030101010101" pitchFamily="2" charset="-122"/>
                <a:cs typeface="Times New Roman" panose="02020603050405020304" pitchFamily="18" charset="0"/>
              </a:rPr>
              <a:t>是省略了</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的宾语从句，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find</a:t>
            </a:r>
            <a:r>
              <a:rPr lang="zh-CN" altLang="zh-CN">
                <a:latin typeface="Times New Roman" panose="02020603050405020304" pitchFamily="18" charset="0"/>
                <a:ea typeface="宋体" panose="02010600030101010101" pitchFamily="2" charset="-122"/>
                <a:cs typeface="Times New Roman" panose="02020603050405020304" pitchFamily="18" charset="0"/>
              </a:rPr>
              <a:t>后的</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引导的也是宾语从句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3495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81784" y="840424"/>
            <a:ext cx="11230046" cy="1380991"/>
          </a:xfrm>
          <a:prstGeom prst="rect">
            <a:avLst/>
          </a:prstGeom>
        </p:spPr>
      </p:pic>
      <p:pic>
        <p:nvPicPr>
          <p:cNvPr id="10" name="图片 9"/>
          <p:cNvPicPr>
            <a:picLocks noChangeAspect="1"/>
          </p:cNvPicPr>
          <p:nvPr/>
        </p:nvPicPr>
        <p:blipFill>
          <a:blip r:embed="rId3"/>
          <a:stretch>
            <a:fillRect/>
          </a:stretch>
        </p:blipFill>
        <p:spPr>
          <a:xfrm>
            <a:off x="550590" y="2460459"/>
            <a:ext cx="3024336" cy="790377"/>
          </a:xfrm>
          <a:prstGeom prst="rect">
            <a:avLst/>
          </a:prstGeom>
        </p:spPr>
      </p:pic>
      <p:sp>
        <p:nvSpPr>
          <p:cNvPr id="11" name="内容占位符 1"/>
          <p:cNvSpPr>
            <a:spLocks noGrp="1"/>
          </p:cNvSpPr>
          <p:nvPr>
            <p:ph idx="1"/>
          </p:nvPr>
        </p:nvSpPr>
        <p:spPr>
          <a:xfrm>
            <a:off x="360854" y="2433662"/>
            <a:ext cx="11485848" cy="923330"/>
          </a:xfrm>
        </p:spPr>
        <p:txBody>
          <a:bodyPr/>
          <a:lstStyle/>
          <a:p>
            <a:pPr algn="l"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pc="-100">
                <a:latin typeface="Times New Roman" panose="02020603050405020304" pitchFamily="18" charset="0"/>
                <a:ea typeface="楷体" panose="02010609060101010101" pitchFamily="49" charset="-122"/>
                <a:cs typeface="Times New Roman" panose="02020603050405020304" pitchFamily="18" charset="0"/>
              </a:rPr>
              <a:t>介绍了三位研究人员对未来的预测</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spc="-1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2087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29591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doubt that the world will be a very different place in 2045. So what’s going to happen then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pretty likely that robots and AI technology will change a lot of industries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行业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self-driving and flying cars will come into our daily life, bringing us much convenience.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203090" y="1006606"/>
            <a:ext cx="2129934" cy="517461"/>
          </a:xfrm>
          <a:prstGeom prst="rect">
            <a:avLst/>
          </a:prstGeom>
        </p:spPr>
      </p:pic>
    </p:spTree>
    <p:extLst>
      <p:ext uri="{BB962C8B-B14F-4D97-AF65-F5344CB8AC3E}">
        <p14:creationId xmlns:p14="http://schemas.microsoft.com/office/powerpoint/2010/main" val="686791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scientists have even bigger ideas. In a video series called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Forward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researchers predicted what they imagined would be reality in 2045.</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60443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 Justin Sanchez believes we’ll be at a point where we can control things simply by using our mind. “Imagine a world where you could just use your thoughts to control your environment,” Justin said. According to him, experts are working on certain technologies that can make this happen. They’ve made some progress already.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1610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future has more than just that. “Many other exciting things could change the buildings and other objects around us,” says Stefanie Tompkins. “We’ll be able to build things that are very strong but also lightweight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轻量型的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even know the materials around us,” she predicted.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152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Pam Melroy believes we’re going to find that we have a very different relationship with the machines around us. “I think we’ll begin to see a time when we’re able to control a machine just by pressing a button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only saying some simple words,” she said. For example, right now to land a plane safely, a pilot has to go through many steps in the right order.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5911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Pam’s words, a pilot may just need to say words “prepare for landing”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the computer knows the steps it needs to take. Or perhaps, with AI, a pilot won’t even be necessary.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448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are these researchers’ predictions from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From a picture book.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From a video series.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From a radio report.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From a science magazine.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9402"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103579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679</Words>
  <Application>Microsoft Office PowerPoint</Application>
  <PresentationFormat>自定义</PresentationFormat>
  <Paragraphs>45</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